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2" r:id="rId2"/>
    <p:sldId id="298" r:id="rId3"/>
    <p:sldId id="265" r:id="rId4"/>
    <p:sldId id="264" r:id="rId5"/>
    <p:sldId id="269" r:id="rId6"/>
    <p:sldId id="271" r:id="rId7"/>
    <p:sldId id="270" r:id="rId8"/>
    <p:sldId id="273" r:id="rId9"/>
    <p:sldId id="263" r:id="rId10"/>
    <p:sldId id="272" r:id="rId11"/>
    <p:sldId id="268" r:id="rId12"/>
    <p:sldId id="274" r:id="rId13"/>
    <p:sldId id="276" r:id="rId14"/>
    <p:sldId id="280" r:id="rId15"/>
    <p:sldId id="278" r:id="rId16"/>
    <p:sldId id="277" r:id="rId17"/>
    <p:sldId id="281" r:id="rId18"/>
    <p:sldId id="279" r:id="rId19"/>
    <p:sldId id="286" r:id="rId20"/>
    <p:sldId id="282" r:id="rId21"/>
    <p:sldId id="285" r:id="rId22"/>
    <p:sldId id="283" r:id="rId23"/>
    <p:sldId id="295" r:id="rId24"/>
    <p:sldId id="287" r:id="rId25"/>
    <p:sldId id="291" r:id="rId26"/>
    <p:sldId id="288" r:id="rId27"/>
    <p:sldId id="290" r:id="rId28"/>
    <p:sldId id="275" r:id="rId29"/>
    <p:sldId id="296" r:id="rId30"/>
    <p:sldId id="297" r:id="rId31"/>
    <p:sldId id="289" r:id="rId32"/>
    <p:sldId id="284" r:id="rId33"/>
    <p:sldId id="294" r:id="rId34"/>
    <p:sldId id="261" r:id="rId35"/>
  </p:sldIdLst>
  <p:sldSz cx="9144000" cy="6858000" type="screen4x3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6962" autoAdjust="0"/>
    <p:restoredTop sz="94660"/>
  </p:normalViewPr>
  <p:slideViewPr>
    <p:cSldViewPr>
      <p:cViewPr varScale="1">
        <p:scale>
          <a:sx n="68" d="100"/>
          <a:sy n="68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AE044F-A2D3-4F58-A718-B6F38441CABE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9E0E32-B089-4910-9FD3-826D712B48F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85588-37EC-4D9C-91AA-88D02791AD6F}" type="datetimeFigureOut">
              <a:rPr lang="ru-RU" smtClean="0"/>
              <a:pPr/>
              <a:t>19.03.2018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94A39D-051D-4132-9848-8BE6A5D030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6"/>
            <a:ext cx="785818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2 младшая группа «Капельки» представляет  </a:t>
            </a:r>
            <a:r>
              <a:rPr lang="ru-RU" sz="3600" dirty="0" err="1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фотоотчет</a:t>
            </a:r>
            <a:r>
              <a:rPr lang="ru-RU" sz="36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br>
              <a:rPr lang="ru-RU" sz="36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ru-RU" sz="36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« Тематические недельки» </a:t>
            </a:r>
            <a:r>
              <a:rPr lang="ru-RU" sz="3600" dirty="0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</a:br>
            <a:r>
              <a:rPr lang="ru-RU" sz="3600" dirty="0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3600" dirty="0" smtClean="0">
                <a:solidFill>
                  <a:srgbClr val="C000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Воспитатели: </a:t>
            </a:r>
            <a:b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Бармашова</a:t>
            </a:r>
            <a: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Татьяна Ивановна</a:t>
            </a:r>
            <a:b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err="1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Обирина</a:t>
            </a:r>
            <a: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Людмила Петровна</a:t>
            </a:r>
            <a:b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4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январь, февраль 2018 год</a:t>
            </a:r>
            <a:r>
              <a:rPr lang="ru-RU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user\Desktop\Наша жизнь\DSCF92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533400"/>
            <a:ext cx="3759200" cy="2819400"/>
          </a:xfrm>
          <a:prstGeom prst="rect">
            <a:avLst/>
          </a:prstGeom>
          <a:noFill/>
        </p:spPr>
      </p:pic>
      <p:pic>
        <p:nvPicPr>
          <p:cNvPr id="4" name="Picture 4" descr="C:\Users\user\Desktop\Наша жизнь\DSCF925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643314"/>
            <a:ext cx="4000527" cy="3000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аша жизнь\DSCF92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14290"/>
            <a:ext cx="5000660" cy="3750495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3428992" y="4214818"/>
            <a:ext cx="5143536" cy="2286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 </a:t>
            </a:r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4744" y="4643446"/>
            <a:ext cx="4643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Arial Black" pitchFamily="34" charset="0"/>
              </a:rPr>
              <a:t>Магазин мебели «Кедровый дом»</a:t>
            </a:r>
            <a:endParaRPr lang="ru-RU" sz="32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Наша жизнь\20180201_1105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57166"/>
            <a:ext cx="5469909" cy="3929090"/>
          </a:xfrm>
          <a:prstGeom prst="rect">
            <a:avLst/>
          </a:prstGeom>
          <a:noFill/>
        </p:spPr>
      </p:pic>
      <p:sp>
        <p:nvSpPr>
          <p:cNvPr id="4" name="Скругленный прямоугольник 3"/>
          <p:cNvSpPr/>
          <p:nvPr/>
        </p:nvSpPr>
        <p:spPr>
          <a:xfrm>
            <a:off x="3214678" y="4429132"/>
            <a:ext cx="5429288" cy="21431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      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357554" y="4714884"/>
            <a:ext cx="5143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Аквариум 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в магазине</a:t>
            </a:r>
          </a:p>
          <a:p>
            <a:pPr algn="ctr"/>
            <a:r>
              <a:rPr lang="ru-RU" sz="3200" dirty="0" smtClean="0">
                <a:solidFill>
                  <a:srgbClr val="002060"/>
                </a:solidFill>
                <a:latin typeface="Arial Black" pitchFamily="34" charset="0"/>
              </a:rPr>
              <a:t>«Премьер»</a:t>
            </a:r>
            <a:endParaRPr lang="ru-RU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C:\Users\user\Desktop\Наша жизнь\20180201_1054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40" y="0"/>
            <a:ext cx="3156258" cy="3850904"/>
          </a:xfrm>
          <a:prstGeom prst="rect">
            <a:avLst/>
          </a:prstGeom>
          <a:noFill/>
        </p:spPr>
      </p:pic>
      <p:pic>
        <p:nvPicPr>
          <p:cNvPr id="6" name="Picture 2" descr="C:\Users\user\Desktop\Наша жизнь\20180201_10562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285992"/>
            <a:ext cx="3286148" cy="4264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/>
          </a:p>
        </p:txBody>
      </p:sp>
      <p:sp>
        <p:nvSpPr>
          <p:cNvPr id="3" name="Прямоугольник с двумя скругленными соседними углами 2"/>
          <p:cNvSpPr/>
          <p:nvPr/>
        </p:nvSpPr>
        <p:spPr>
          <a:xfrm>
            <a:off x="3000364" y="500042"/>
            <a:ext cx="3143272" cy="235745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714356"/>
            <a:ext cx="2428892" cy="212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642910" y="3786190"/>
            <a:ext cx="785818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Самая главная ценность у каждого человека - это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здоровье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поэтому  мы уделяем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большое внимание воспитанию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здорового ребенка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 Вырасти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здоровым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, крепким, сильным помогает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спорт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. Заниматься физкультурой полезно, а веселой физкультурой - вдвойне.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Наша жизнь\DSCF929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2921248"/>
            <a:ext cx="5786478" cy="3646026"/>
          </a:xfrm>
          <a:prstGeom prst="rect">
            <a:avLst/>
          </a:prstGeom>
          <a:noFill/>
        </p:spPr>
      </p:pic>
      <p:sp>
        <p:nvSpPr>
          <p:cNvPr id="6" name="Овал 5"/>
          <p:cNvSpPr/>
          <p:nvPr/>
        </p:nvSpPr>
        <p:spPr>
          <a:xfrm>
            <a:off x="2857488" y="285728"/>
            <a:ext cx="5857916" cy="25003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Спорт ребятам очень нужен!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Мы со спортом крепко дружим!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Спорт - помощник, спорт - здоровье,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Спорт - игра, 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физкульт</a:t>
            </a:r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- ура!</a:t>
            </a:r>
            <a:endParaRPr lang="ru-RU" sz="2000" b="1" dirty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аша жизнь\DSCF93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285728"/>
            <a:ext cx="4572000" cy="3198253"/>
          </a:xfrm>
          <a:prstGeom prst="rect">
            <a:avLst/>
          </a:prstGeom>
          <a:noFill/>
        </p:spPr>
      </p:pic>
      <p:pic>
        <p:nvPicPr>
          <p:cNvPr id="5" name="Picture 3" descr="C:\Users\user\Desktop\Наша жизнь\DSCF93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42" y="3571876"/>
            <a:ext cx="3714776" cy="305765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2285984" y="4214818"/>
            <a:ext cx="2714644" cy="1785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Физкультура по теме «Обитатели морей»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«Трудно птицам зимовать,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нужно птицам помогать»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C:\Users\user\Documents\Шаблоны для презентаций\снег_снегирь_полет_Зим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85728"/>
            <a:ext cx="3457599" cy="216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Наша жизнь\IMG_852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14290"/>
            <a:ext cx="3556000" cy="2667000"/>
          </a:xfrm>
          <a:prstGeom prst="rect">
            <a:avLst/>
          </a:prstGeom>
          <a:noFill/>
        </p:spPr>
      </p:pic>
      <p:pic>
        <p:nvPicPr>
          <p:cNvPr id="4" name="Picture 3" descr="C:\Users\user\Desktop\Наша жизнь\IMG_85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28" y="1643050"/>
            <a:ext cx="3657600" cy="2743200"/>
          </a:xfrm>
          <a:prstGeom prst="rect">
            <a:avLst/>
          </a:prstGeom>
          <a:noFill/>
        </p:spPr>
      </p:pic>
      <p:pic>
        <p:nvPicPr>
          <p:cNvPr id="5" name="Picture 4" descr="C:\Users\user\Desktop\Наша жизнь\IMG_859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70" y="4286256"/>
            <a:ext cx="3194044" cy="2395533"/>
          </a:xfrm>
          <a:prstGeom prst="rect">
            <a:avLst/>
          </a:prstGeom>
          <a:noFill/>
        </p:spPr>
      </p:pic>
      <p:sp>
        <p:nvSpPr>
          <p:cNvPr id="6" name="Пятиугольник 5"/>
          <p:cNvSpPr/>
          <p:nvPr/>
        </p:nvSpPr>
        <p:spPr>
          <a:xfrm>
            <a:off x="1428728" y="4500570"/>
            <a:ext cx="4000528" cy="171451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571604" y="4572008"/>
            <a:ext cx="3500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Зима — тяжелое испытание для пернатых. Мы решили помочь нашим пернатым –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ребята вместе со своими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 родителями смастерили кормушки и приготовили корм.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 Black" pitchFamily="34" charset="0"/>
                <a:ea typeface="Calibri" pitchFamily="34" charset="0"/>
                <a:cs typeface="Times New Roman" pitchFamily="18" charset="0"/>
              </a:rPr>
              <a:t>Теперь у наших пернатых друзей зимой  будет птичья столовая</a:t>
            </a: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 Black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85786" y="3429000"/>
            <a:ext cx="7715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23 февраля – День защитника               Отечества</a:t>
            </a:r>
          </a:p>
          <a:p>
            <a:pPr algn="ctr"/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28860" y="4214818"/>
            <a:ext cx="528641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Comic Sans MS" pitchFamily="66" charset="0"/>
              </a:rPr>
              <a:t>А</a:t>
            </a:r>
            <a:r>
              <a:rPr lang="ru-RU" sz="2000" dirty="0" err="1" smtClean="0">
                <a:solidFill>
                  <a:srgbClr val="002060"/>
                </a:solidFill>
                <a:latin typeface="Comic Sans MS" pitchFamily="66" charset="0"/>
              </a:rPr>
              <a:t>ты-баты</a:t>
            </a: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» — мы шагаем,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Мы в солдат с тобой играем,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Мы храбры и мы сильны,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Мы — защита для страны,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Пусть девчонки поиграют,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  <a:t>Их — мальчишки охраняют!</a:t>
            </a:r>
            <a:br>
              <a:rPr lang="ru-RU" sz="2000" dirty="0" smtClean="0">
                <a:solidFill>
                  <a:srgbClr val="002060"/>
                </a:solidFill>
                <a:latin typeface="Comic Sans MS" pitchFamily="66" charset="0"/>
              </a:rPr>
            </a:br>
            <a:r>
              <a:rPr lang="ru-RU" dirty="0" smtClean="0"/>
              <a:t>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928670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«23 февраля –</a:t>
            </a:r>
          </a:p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День защитника Отечества»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43175" y="428604"/>
            <a:ext cx="39290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Тематическая неделя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6"/>
            <a:ext cx="78581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Comic Sans MS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1473" y="500043"/>
            <a:ext cx="7786742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Мы представляем вашему вниманию </a:t>
            </a:r>
          </a:p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Comic Sans MS" pitchFamily="66" charset="0"/>
              </a:rPr>
              <a:t>фотоотчет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по тематическим неделям,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которые проводились  в нашей группе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«Капельки» в январе и феврале: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«Народные праздники. Рождество»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«Мебель в нашем доме»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 Подводный мир похож на сказку»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«Масленица» в рамках недели «Посуда»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«23 февраля - День защитника Отечества»: физкультурный досуг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«Военный поход» 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 открытое занятие по ознакомлению с окружающим «Я горжусь своим папой»</a:t>
            </a:r>
          </a:p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</a:rPr>
              <a:t>Инсценировка сказки «Теремок» в рамках МО по развитию речи. </a:t>
            </a:r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1384" y="214290"/>
            <a:ext cx="4922101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9058" y="3571876"/>
            <a:ext cx="4857784" cy="3084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43174" y="3643314"/>
            <a:ext cx="47149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Всем здоровье укреплять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Мышцы крепче накачать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Телевизор не смотреть,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Больше с гирями потеть.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 На диване не лежать </a:t>
            </a:r>
          </a:p>
          <a:p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скакалочке скакать. </a:t>
            </a:r>
            <a:endParaRPr lang="ru-RU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14546" y="571480"/>
            <a:ext cx="42148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Физкультурный досуг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«Военный поход» 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214290"/>
            <a:ext cx="3795881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286124"/>
            <a:ext cx="3790958" cy="325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3929066"/>
            <a:ext cx="42148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</a:rPr>
              <a:t>Здравствуй, праздник!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</a:rPr>
              <a:t>Здравствуй, праздник!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</a:rPr>
              <a:t>Праздник мальчиков и пап!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</a:rPr>
              <a:t>Всех военных поздравляет</a:t>
            </a:r>
            <a:endParaRPr lang="ru-RU" sz="2000" b="1" dirty="0" smtClean="0">
              <a:solidFill>
                <a:srgbClr val="002060"/>
              </a:solidFill>
              <a:latin typeface="Arial Black" pitchFamily="34" charset="0"/>
            </a:endParaRPr>
          </a:p>
          <a:p>
            <a:pPr fontAlgn="base"/>
            <a:r>
              <a:rPr lang="ru-RU" sz="2000" b="1" i="1" dirty="0" smtClean="0">
                <a:solidFill>
                  <a:srgbClr val="002060"/>
                </a:solidFill>
                <a:latin typeface="Arial Black" pitchFamily="34" charset="0"/>
              </a:rPr>
              <a:t>Наш весёлый детский сад!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4" y="3929066"/>
            <a:ext cx="378621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</a:rPr>
              <a:t>23 февраля это День защитника Отечества - самый мужественный праздник в году.</a:t>
            </a:r>
            <a:endParaRPr lang="ru-RU" sz="20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28860" y="571480"/>
            <a:ext cx="44291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Открытое занятие по ознакомлению с окружающим «Я горжусь своим папой»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214290"/>
            <a:ext cx="5165894" cy="3071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500438"/>
            <a:ext cx="4143383" cy="310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06" y="214290"/>
            <a:ext cx="4540108" cy="3121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Users\user\Desktop\фото дети\Занятие 23 февраля\IMG_07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500438"/>
            <a:ext cx="4382036" cy="3143272"/>
          </a:xfrm>
          <a:prstGeom prst="rect">
            <a:avLst/>
          </a:prstGeom>
          <a:noFill/>
        </p:spPr>
      </p:pic>
      <p:pic>
        <p:nvPicPr>
          <p:cNvPr id="4100" name="Picture 4" descr="C:\Users\user\Desktop\фото дети\Занятие 23 февраля\IMG_072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857628"/>
            <a:ext cx="3889702" cy="27003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3214686"/>
            <a:ext cx="3786214" cy="3424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214290"/>
            <a:ext cx="3786214" cy="283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285728"/>
            <a:ext cx="3786182" cy="2890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16612" y="3286124"/>
            <a:ext cx="5265335" cy="3276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00100" y="3714752"/>
            <a:ext cx="70009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На страничках этой книжки</a:t>
            </a:r>
            <a:b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Спрятались лягушка, зайка, мышка. </a:t>
            </a:r>
            <a:b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В теремке они живут, </a:t>
            </a:r>
            <a:b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Вас ребята в гости ждут. </a:t>
            </a:r>
            <a:endParaRPr lang="ru-RU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0298" y="428604"/>
            <a:ext cx="39290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57166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Инсценировка сказки «Теремок» в рамках МО по развитию речи.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5"/>
            <a:ext cx="4186236" cy="3624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3357562"/>
            <a:ext cx="3429024" cy="3243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святочной неделе – в продолжение сложившейся традиции – в нашем детском саду прошли Рождественские колядки, участниками которого стали дети всех возрастных групп (одни в качестве  участников в музыкальном зале, другие - принимали гостей с шутками, да прибаутками у себя в группах)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67523" y="428604"/>
            <a:ext cx="46089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Тематическая неделя </a:t>
            </a:r>
          </a:p>
          <a:p>
            <a:pPr marL="342900" indent="-342900" algn="ctr"/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</a:rPr>
              <a:t>«Народные праздники. Рождество»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3500438"/>
            <a:ext cx="4572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Душа ты наша - Масленица! 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Раскрасавица, Масленица! 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Приезжай к нам в гости 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На широкий двор! 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На горе покататься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В блинах поваляться</a:t>
            </a:r>
            <a:b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Сердцем потешиться! 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7488" y="642918"/>
            <a:ext cx="37862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  <a:latin typeface="Comic Sans MS" pitchFamily="66" charset="0"/>
              </a:rPr>
              <a:t>Масляничные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 гуляния прошли в рамках тематической недели «Посуда»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500438"/>
            <a:ext cx="5414960" cy="3127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Скругленный прямоугольник 5"/>
          <p:cNvSpPr/>
          <p:nvPr/>
        </p:nvSpPr>
        <p:spPr>
          <a:xfrm>
            <a:off x="4429124" y="285728"/>
            <a:ext cx="3643338" cy="27860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AngsanaUPC" pitchFamily="18" charset="-34"/>
              </a:rPr>
              <a:t>Всем, и участникам соревнований, и зрителям было весело, потому что на праздник пришел гость, толстый и добрый медведь, который остался на празднике и принимал активное участие в играх.</a:t>
            </a:r>
          </a:p>
          <a:p>
            <a:pPr algn="ctr"/>
            <a:endParaRPr lang="ru-RU" b="1" dirty="0">
              <a:solidFill>
                <a:srgbClr val="002060"/>
              </a:solidFill>
              <a:latin typeface="Comic Sans MS" pitchFamily="66" charset="0"/>
              <a:cs typeface="Angsan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3357562"/>
            <a:ext cx="523626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214290"/>
            <a:ext cx="5262578" cy="296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214290"/>
            <a:ext cx="4681549" cy="3162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3571876"/>
            <a:ext cx="4429156" cy="29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6.png"/>
          <p:cNvPicPr>
            <a:picLocks noChangeAspect="1"/>
          </p:cNvPicPr>
          <p:nvPr/>
        </p:nvPicPr>
        <p:blipFill>
          <a:blip r:embed="rId2" cstate="screen">
            <a:lum bright="-10000" contrast="20000"/>
          </a:blip>
          <a:stretch>
            <a:fillRect/>
          </a:stretch>
        </p:blipFill>
        <p:spPr>
          <a:xfrm>
            <a:off x="1907704" y="4653136"/>
            <a:ext cx="5323224" cy="20064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09" y="571480"/>
            <a:ext cx="50006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6000" b="1" dirty="0" smtClean="0">
                <a:solidFill>
                  <a:srgbClr val="FF0000"/>
                </a:solidFill>
              </a:rPr>
              <a:t>Спасибо </a:t>
            </a:r>
          </a:p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за внимание</a:t>
            </a:r>
            <a:endParaRPr lang="ru-RU" sz="6000" b="1" dirty="0">
              <a:solidFill>
                <a:srgbClr val="FF0000"/>
              </a:solidFill>
            </a:endParaRPr>
          </a:p>
        </p:txBody>
      </p:sp>
      <p:pic>
        <p:nvPicPr>
          <p:cNvPr id="5" name="Picture 2" descr="D:\Мои документы\дети ученики 1\24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86050" y="2857496"/>
            <a:ext cx="3443274" cy="1500257"/>
          </a:xfrm>
          <a:prstGeom prst="rect">
            <a:avLst/>
          </a:prstGeom>
          <a:noFill/>
        </p:spPr>
      </p:pic>
      <p:pic>
        <p:nvPicPr>
          <p:cNvPr id="6" name="Picture 3" descr="D:\Мои документы\дети ученики 1\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04664"/>
            <a:ext cx="1380971" cy="1930825"/>
          </a:xfrm>
          <a:prstGeom prst="rect">
            <a:avLst/>
          </a:prstGeom>
          <a:noFill/>
        </p:spPr>
      </p:pic>
      <p:pic>
        <p:nvPicPr>
          <p:cNvPr id="7" name="Picture 4" descr="D:\Мои документы\дети ученики 1\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476672"/>
            <a:ext cx="1486297" cy="19665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357166"/>
            <a:ext cx="5440374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3357554" y="4214818"/>
            <a:ext cx="5357850" cy="24288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Шумно и весело проходят народные праздники в детском саду.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С песнями да плясками, с народными играми да приметами.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Маленькие </a:t>
            </a:r>
            <a:r>
              <a:rPr lang="ru-RU" b="1" dirty="0" err="1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колядовщики</a:t>
            </a:r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никого не забыли, всех поздравили , а добрые хозяева в ответ - угощениями одарили!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user\Desktop\Наша жизнь\DSCF918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357166"/>
            <a:ext cx="4214842" cy="3161132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3143248"/>
            <a:ext cx="4314821" cy="338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Пришла Коляда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Накануне Рождества.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Дай Бог тому, кто в этом дому,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Всем людям добра желаем.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Золота, серебра,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 Пышных пирогов,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Мягоньких блинов.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Доброго здоровья,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Маслица коровьего.</a:t>
            </a:r>
            <a:endParaRPr lang="ru-RU" b="1" dirty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3" name="Picture 2" descr="C:\Users\user\Desktop\Наша жизнь\DSCF915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214290"/>
            <a:ext cx="3571900" cy="3019937"/>
          </a:xfrm>
          <a:prstGeom prst="rect">
            <a:avLst/>
          </a:prstGeom>
          <a:noFill/>
        </p:spPr>
      </p:pic>
      <p:pic>
        <p:nvPicPr>
          <p:cNvPr id="4" name="Picture 3" descr="C:\Users\user\Desktop\Наша жизнь\DSCF92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286124"/>
            <a:ext cx="3886200" cy="3097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86116" y="3786190"/>
            <a:ext cx="50720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Наша жизнь\DSCF92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285728"/>
            <a:ext cx="3937000" cy="2952750"/>
          </a:xfrm>
          <a:prstGeom prst="rect">
            <a:avLst/>
          </a:prstGeom>
          <a:noFill/>
        </p:spPr>
      </p:pic>
      <p:pic>
        <p:nvPicPr>
          <p:cNvPr id="8" name="Picture 3" descr="C:\Users\user\Desktop\Наша жизнь\DSCF9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429000"/>
            <a:ext cx="3952876" cy="31554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3571876"/>
            <a:ext cx="764386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Экскурсии дошколят в магазин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и к аквариуму.</a:t>
            </a:r>
          </a:p>
          <a:p>
            <a:endParaRPr lang="ru-RU" sz="2000" b="1" dirty="0" smtClean="0">
              <a:solidFill>
                <a:srgbClr val="002060"/>
              </a:solidFill>
              <a:latin typeface="Comic Sans MS" pitchFamily="66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Comic Sans MS" pitchFamily="66" charset="0"/>
                <a:cs typeface="Times New Roman" pitchFamily="18" charset="0"/>
              </a:rPr>
              <a:t>Экскурсия – один из видов занятий и основная форма организации по социально-коммуникативному развитию. Она способствует развитию детской любознательности и наблюдательности. </a:t>
            </a:r>
          </a:p>
          <a:p>
            <a:pPr algn="ctr"/>
            <a:endParaRPr lang="ru-RU" sz="2000" b="1" dirty="0" smtClean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73458" y="571480"/>
            <a:ext cx="33970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endParaRPr lang="ru-RU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«Мебель в нашем доме»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928671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endParaRPr lang="ru-RU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 algn="ctr"/>
            <a:endParaRPr lang="ru-RU" sz="20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« Подводный мир похож </a:t>
            </a:r>
          </a:p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на сказку»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928927" y="285728"/>
            <a:ext cx="33575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/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Тематическая неделя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Наша жизнь\DSCF92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243791" cy="3399476"/>
          </a:xfrm>
          <a:prstGeom prst="rect">
            <a:avLst/>
          </a:prstGeom>
          <a:noFill/>
        </p:spPr>
      </p:pic>
      <p:pic>
        <p:nvPicPr>
          <p:cNvPr id="3" name="Picture 5" descr="C:\Users\user\Desktop\Наша жизнь\DSCF925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4678" y="3643314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36bedca8efce783d218566827d770fc1bef51d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540</Words>
  <Application>Microsoft Office PowerPoint</Application>
  <PresentationFormat>Экран (4:3)</PresentationFormat>
  <Paragraphs>104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keywords>шаблон для детских и школьных презентаций, шаблон дети, шаблон на день защиты детей, веселые детки шаблон для презентаций</cp:keywords>
  <cp:lastModifiedBy>user</cp:lastModifiedBy>
  <cp:revision>47</cp:revision>
  <dcterms:created xsi:type="dcterms:W3CDTF">2014-05-12T04:49:29Z</dcterms:created>
  <dcterms:modified xsi:type="dcterms:W3CDTF">2018-03-19T13:12:05Z</dcterms:modified>
</cp:coreProperties>
</file>